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39F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650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BC8B5-024E-47FF-9D84-7BA6949DBE13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64C37-CF80-4A10-9131-F712B1E9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69866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33400"/>
            <a:ext cx="4191000" cy="12771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cross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3820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507992" y="163284"/>
            <a:ext cx="4027064" cy="10156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fLFkrizK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6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y{</a:t>
            </a:r>
            <a:r>
              <a:rPr kumimoji="0" lang="en-US" sz="6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k.k</a:t>
            </a:r>
            <a:endParaRPr kumimoji="0" lang="en-US" sz="6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My Documents\FireBord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123950" y="1001613"/>
            <a:ext cx="70104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deZ;ksxh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vFkkZr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cqf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fLFkj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,]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mls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^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dgrs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Jhen~Hkxon~xhrk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f}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rh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v/;k;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vtqZu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Hkxoku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Jh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d`".k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Lo:i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tkuus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fy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iwNrs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&amp;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	^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d`".k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!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lekf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/k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gq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fLFkrizK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y{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k.k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D;k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\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fLFkj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cqf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ckyk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euq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";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cksyrk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cSBrk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vkSj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dSls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pyrk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\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Administrator\My Documents\fire_burning_frame_metaphor_powerpoint_templates_and_powerpoint_backgrounds_04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219200" y="495300"/>
            <a:ext cx="71128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Hkxoku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d`".k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vtqZu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ftKklk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keu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djrs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gq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dgrs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447800" y="1219200"/>
            <a:ext cx="6585858" cy="13234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iztgkfr</a:t>
            </a:r>
            <a:r>
              <a:rPr lang="en-US" sz="4000" b="1" dirty="0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;</a:t>
            </a: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nk</a:t>
            </a:r>
            <a:r>
              <a:rPr lang="en-US" sz="4000" b="1" dirty="0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dkekUlokZUikFkZ</a:t>
            </a:r>
            <a:r>
              <a:rPr lang="en-US" sz="4000" b="1" dirty="0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euksxrkuA</a:t>
            </a:r>
            <a:endParaRPr lang="en-US" sz="4000" b="1" dirty="0" smtClean="0">
              <a:solidFill>
                <a:schemeClr val="bg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vkReU;sokReuk</a:t>
            </a:r>
            <a:r>
              <a:rPr lang="en-US" sz="4000" b="1" dirty="0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rq"V</a:t>
            </a:r>
            <a:r>
              <a:rPr lang="en-US" sz="4000" b="1" dirty="0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 </a:t>
            </a: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</a:t>
            </a:r>
            <a:r>
              <a:rPr lang="en-US" sz="4000" b="1" dirty="0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izKLrnksP;rsAA</a:t>
            </a:r>
            <a:endParaRPr lang="en-US" sz="4000" b="1" dirty="0" smtClean="0">
              <a:solidFill>
                <a:schemeClr val="bg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295400" y="2637175"/>
            <a:ext cx="6934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vFkkZr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vtqZu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!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tc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euq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";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eu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vkbZ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gqbZ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lHkh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dkeukvksa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iwjh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rjg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NksM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+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nsrk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\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rc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vius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gh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vius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vki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lUrq"V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jgus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okyk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fLFkrizK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dgykrk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Administrator\My Documents\fire_burning_frame_metaphor_powerpoint_templates_and_powerpoint_backgrounds_04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43000" y="457200"/>
            <a:ext cx="6890658" cy="13234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nq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%[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ks"ouqf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}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Xueuk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lq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ks"kq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foxr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Li`g%A</a:t>
            </a:r>
            <a:endParaRPr lang="en-US" sz="4000" b="1" dirty="0">
              <a:solidFill>
                <a:schemeClr val="bg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ohrjkxHk;dzks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/k%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fLFkr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kheqZfu:P;rsAA</a:t>
            </a:r>
            <a:endParaRPr lang="en-US" sz="4000" b="1" dirty="0">
              <a:solidFill>
                <a:schemeClr val="bg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143000" y="1905000"/>
            <a:ext cx="6858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vFkkZr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nq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%[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ftldk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eu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mf}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Xu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ugha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vkSj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lq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kksa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ftldk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eu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Li`gk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jfgr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vuqjkx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Hk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vkSj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dzks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/k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jfgr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cuk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gqvk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og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eqfu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fLFkj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cqf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okyk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dgk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tkrk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Administrator\My Documents\fire_burning_frame_metaphor_powerpoint_templates_and_powerpoint_backgrounds_04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43000" y="457200"/>
            <a:ext cx="6890658" cy="13234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;%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loZ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kufHkLusgLrRrizkI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; '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kqHkk'kqfHke~A</a:t>
            </a:r>
            <a:endParaRPr lang="en-US" sz="4000" b="1" dirty="0">
              <a:solidFill>
                <a:schemeClr val="bg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ukfHkuUnfr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u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osf"V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rL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izKk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izfrf"BrkAA</a:t>
            </a:r>
            <a:endParaRPr lang="en-US" sz="4000" b="1" dirty="0">
              <a:solidFill>
                <a:schemeClr val="bg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143000" y="1905000"/>
            <a:ext cx="6858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lang="en-US" sz="4800" dirty="0" err="1" smtClean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vFkkZr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~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tks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euq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";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lc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tx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Lusg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jfgr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cuk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gqvk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kqHk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;k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v'kqHk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Qy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izkIr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djds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¼'kqHk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Qy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izkfIr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gksus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ij½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izlUu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ugha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vkSj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¼v'kqHk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Qy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izkfIr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gksus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ij½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nq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%[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kh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ugha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mldh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cqf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fLFkj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gksrh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endParaRPr lang="en-US" sz="4800" dirty="0">
              <a:solidFill>
                <a:srgbClr val="FFFF00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Administrator\My Documents\fire_burning_frame_metaphor_powerpoint_templates_and_powerpoint_backgrounds_04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43000" y="457200"/>
            <a:ext cx="6890658" cy="13234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nk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lagjrs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pk;a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dweksZ∙M~xkuho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loZ'k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%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bfUnz;k.khfUnz;kFksZH;LrL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izKk</a:t>
            </a:r>
            <a:r>
              <a:rPr lang="en-US" sz="4000" b="1" dirty="0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izfrf"BrkAA</a:t>
            </a:r>
            <a:endParaRPr lang="en-US" sz="4000" b="1" dirty="0">
              <a:solidFill>
                <a:schemeClr val="bg1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143000" y="1905000"/>
            <a:ext cx="6858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800" dirty="0" smtClean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en-US" sz="4800" dirty="0" err="1" smtClean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vFkkZr</a:t>
            </a:r>
            <a:r>
              <a:rPr lang="en-US" sz="4800" dirty="0" smtClean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ftl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izdkj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dNqvk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lc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vksj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vaxksa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lesV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ysrk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mlh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izdkj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tc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euq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";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viuh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bfUnz;ksa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mu&amp;mu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bfUnz;ksa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fo"k;ksa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lc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vksj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lesV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ysrk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rc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mldh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cqf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fLFkj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gksrh</a:t>
            </a:r>
            <a:r>
              <a:rPr lang="en-US" sz="4800" dirty="0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Kundli" pitchFamily="2" charset="0"/>
                <a:ea typeface="Times New Roman" pitchFamily="18" charset="0"/>
                <a:cs typeface="Times New Roman" pitchFamily="18" charset="0"/>
              </a:rPr>
              <a:t>gSA</a:t>
            </a:r>
            <a:endParaRPr lang="en-US" sz="4800" dirty="0">
              <a:solidFill>
                <a:srgbClr val="FFFF00"/>
              </a:solidFill>
              <a:latin typeface="Kundli" pitchFamily="2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rgbClr val="000000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278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</dc:creator>
  <cp:lastModifiedBy>doc-main</cp:lastModifiedBy>
  <cp:revision>13</cp:revision>
  <dcterms:created xsi:type="dcterms:W3CDTF">2015-12-10T10:17:26Z</dcterms:created>
  <dcterms:modified xsi:type="dcterms:W3CDTF">2015-12-11T10:25:36Z</dcterms:modified>
</cp:coreProperties>
</file>